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9" r:id="rId1"/>
  </p:sldMasterIdLst>
  <p:notesMasterIdLst>
    <p:notesMasterId r:id="rId24"/>
  </p:notesMasterIdLst>
  <p:handoutMasterIdLst>
    <p:handoutMasterId r:id="rId25"/>
  </p:handoutMasterIdLst>
  <p:sldIdLst>
    <p:sldId id="270" r:id="rId2"/>
    <p:sldId id="275" r:id="rId3"/>
    <p:sldId id="28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285" r:id="rId15"/>
    <p:sldId id="328" r:id="rId16"/>
    <p:sldId id="288" r:id="rId17"/>
    <p:sldId id="329" r:id="rId18"/>
    <p:sldId id="330" r:id="rId19"/>
    <p:sldId id="331" r:id="rId20"/>
    <p:sldId id="332" r:id="rId21"/>
    <p:sldId id="333" r:id="rId22"/>
    <p:sldId id="29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92C48"/>
    <a:srgbClr val="2C2D39"/>
    <a:srgbClr val="242630"/>
    <a:srgbClr val="2A1F43"/>
    <a:srgbClr val="0C1B43"/>
    <a:srgbClr val="000000"/>
    <a:srgbClr val="1D2225"/>
    <a:srgbClr val="F8F8F8"/>
    <a:srgbClr val="363C3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769"/>
    <p:restoredTop sz="94488" autoAdjust="0"/>
  </p:normalViewPr>
  <p:slideViewPr>
    <p:cSldViewPr snapToGrid="0" snapToObjects="1">
      <p:cViewPr>
        <p:scale>
          <a:sx n="80" d="100"/>
          <a:sy n="80" d="100"/>
        </p:scale>
        <p:origin x="-408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0" d="100"/>
          <a:sy n="60" d="100"/>
        </p:scale>
        <p:origin x="2424" y="3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D5A2E05-2C6E-484E-9BB1-366C90717B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2043844-B7FE-EC43-89AA-8831B859F9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138B2-18CD-1D41-89B0-ADB5F3BA92A3}" type="datetimeFigureOut">
              <a:rPr lang="en-US" smtClean="0"/>
              <a:pPr/>
              <a:t>10/22/2024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FAC2EDC-03FB-D147-9BAA-37FCFF988C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98E195D-E935-D746-A5D1-61E2EBF7EF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7D167-9BB5-2048-9DDA-7DF8E5D94D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775121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7A355-8776-CB43-838E-ED9EE2F8390B}" type="datetimeFigureOut">
              <a:rPr lang="en-US" smtClean="0"/>
              <a:pPr/>
              <a:t>10/22/2024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03FA8-A3F3-7640-B13D-36C73B3E55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20178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20">
            <a:extLst>
              <a:ext uri="{FF2B5EF4-FFF2-40B4-BE49-F238E27FC236}">
                <a16:creationId xmlns="" xmlns:a16="http://schemas.microsoft.com/office/drawing/2014/main" id="{63B165D0-0594-9843-A653-74260F146AE5}"/>
              </a:ext>
            </a:extLst>
          </p:cNvPr>
          <p:cNvSpPr/>
          <p:nvPr userDrawn="1"/>
        </p:nvSpPr>
        <p:spPr>
          <a:xfrm rot="10800000">
            <a:off x="4516427" y="1"/>
            <a:ext cx="7675573" cy="2322894"/>
          </a:xfrm>
          <a:custGeom>
            <a:avLst/>
            <a:gdLst>
              <a:gd name="connsiteX0" fmla="*/ 3447958 w 5216859"/>
              <a:gd name="connsiteY0" fmla="*/ 463 h 1478847"/>
              <a:gd name="connsiteX1" fmla="*/ 3570648 w 5216859"/>
              <a:gd name="connsiteY1" fmla="*/ 11997 h 1478847"/>
              <a:gd name="connsiteX2" fmla="*/ 4142148 w 5216859"/>
              <a:gd name="connsiteY2" fmla="*/ 850197 h 1478847"/>
              <a:gd name="connsiteX3" fmla="*/ 4942248 w 5216859"/>
              <a:gd name="connsiteY3" fmla="*/ 1174047 h 1478847"/>
              <a:gd name="connsiteX4" fmla="*/ 5164151 w 5216859"/>
              <a:gd name="connsiteY4" fmla="*/ 1405605 h 1478847"/>
              <a:gd name="connsiteX5" fmla="*/ 5216859 w 5216859"/>
              <a:gd name="connsiteY5" fmla="*/ 1478847 h 1478847"/>
              <a:gd name="connsiteX6" fmla="*/ 0 w 5216859"/>
              <a:gd name="connsiteY6" fmla="*/ 1478847 h 1478847"/>
              <a:gd name="connsiteX7" fmla="*/ 28985 w 5216859"/>
              <a:gd name="connsiteY7" fmla="*/ 1403243 h 1478847"/>
              <a:gd name="connsiteX8" fmla="*/ 560748 w 5216859"/>
              <a:gd name="connsiteY8" fmla="*/ 640647 h 1478847"/>
              <a:gd name="connsiteX9" fmla="*/ 2294298 w 5216859"/>
              <a:gd name="connsiteY9" fmla="*/ 373947 h 1478847"/>
              <a:gd name="connsiteX10" fmla="*/ 3447958 w 5216859"/>
              <a:gd name="connsiteY10" fmla="*/ 463 h 1478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16859" h="1478847">
                <a:moveTo>
                  <a:pt x="3447958" y="463"/>
                </a:moveTo>
                <a:cubicBezTo>
                  <a:pt x="3491174" y="-1348"/>
                  <a:pt x="3532151" y="2075"/>
                  <a:pt x="3570648" y="11997"/>
                </a:cubicBezTo>
                <a:cubicBezTo>
                  <a:pt x="3878623" y="91372"/>
                  <a:pt x="3913548" y="656522"/>
                  <a:pt x="4142148" y="850197"/>
                </a:cubicBezTo>
                <a:cubicBezTo>
                  <a:pt x="4370748" y="1043872"/>
                  <a:pt x="4739048" y="1031172"/>
                  <a:pt x="4942248" y="1174047"/>
                </a:cubicBezTo>
                <a:cubicBezTo>
                  <a:pt x="5018448" y="1227625"/>
                  <a:pt x="5096434" y="1316029"/>
                  <a:pt x="5164151" y="1405605"/>
                </a:cubicBezTo>
                <a:lnTo>
                  <a:pt x="5216859" y="1478847"/>
                </a:lnTo>
                <a:lnTo>
                  <a:pt x="0" y="1478847"/>
                </a:lnTo>
                <a:lnTo>
                  <a:pt x="28985" y="1403243"/>
                </a:lnTo>
                <a:cubicBezTo>
                  <a:pt x="121408" y="1159760"/>
                  <a:pt x="267854" y="793047"/>
                  <a:pt x="560748" y="640647"/>
                </a:cubicBezTo>
                <a:cubicBezTo>
                  <a:pt x="951273" y="437447"/>
                  <a:pt x="1792648" y="478722"/>
                  <a:pt x="2294298" y="373947"/>
                </a:cubicBezTo>
                <a:cubicBezTo>
                  <a:pt x="2733242" y="282269"/>
                  <a:pt x="3145446" y="13138"/>
                  <a:pt x="3447958" y="46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9">
            <a:extLst>
              <a:ext uri="{FF2B5EF4-FFF2-40B4-BE49-F238E27FC236}">
                <a16:creationId xmlns="" xmlns:a16="http://schemas.microsoft.com/office/drawing/2014/main" id="{31F8B615-0030-2047-8652-146BCEF22564}"/>
              </a:ext>
            </a:extLst>
          </p:cNvPr>
          <p:cNvSpPr/>
          <p:nvPr userDrawn="1"/>
        </p:nvSpPr>
        <p:spPr>
          <a:xfrm>
            <a:off x="0" y="3232602"/>
            <a:ext cx="7674963" cy="3625398"/>
          </a:xfrm>
          <a:custGeom>
            <a:avLst/>
            <a:gdLst>
              <a:gd name="connsiteX0" fmla="*/ 333366 w 2058995"/>
              <a:gd name="connsiteY0" fmla="*/ 940 h 972601"/>
              <a:gd name="connsiteX1" fmla="*/ 400050 w 2058995"/>
              <a:gd name="connsiteY1" fmla="*/ 1051 h 972601"/>
              <a:gd name="connsiteX2" fmla="*/ 952500 w 2058995"/>
              <a:gd name="connsiteY2" fmla="*/ 534451 h 972601"/>
              <a:gd name="connsiteX3" fmla="*/ 1924050 w 2058995"/>
              <a:gd name="connsiteY3" fmla="*/ 686851 h 972601"/>
              <a:gd name="connsiteX4" fmla="*/ 2054591 w 2058995"/>
              <a:gd name="connsiteY4" fmla="*/ 942966 h 972601"/>
              <a:gd name="connsiteX5" fmla="*/ 2058995 w 2058995"/>
              <a:gd name="connsiteY5" fmla="*/ 972601 h 972601"/>
              <a:gd name="connsiteX6" fmla="*/ 0 w 2058995"/>
              <a:gd name="connsiteY6" fmla="*/ 972601 h 972601"/>
              <a:gd name="connsiteX7" fmla="*/ 0 w 2058995"/>
              <a:gd name="connsiteY7" fmla="*/ 61952 h 972601"/>
              <a:gd name="connsiteX8" fmla="*/ 75605 w 2058995"/>
              <a:gd name="connsiteY8" fmla="*/ 42128 h 972601"/>
              <a:gd name="connsiteX9" fmla="*/ 333366 w 2058995"/>
              <a:gd name="connsiteY9" fmla="*/ 940 h 972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8995" h="972601">
                <a:moveTo>
                  <a:pt x="333366" y="940"/>
                </a:moveTo>
                <a:cubicBezTo>
                  <a:pt x="357485" y="-326"/>
                  <a:pt x="379809" y="-338"/>
                  <a:pt x="400050" y="1051"/>
                </a:cubicBezTo>
                <a:cubicBezTo>
                  <a:pt x="723900" y="23276"/>
                  <a:pt x="698500" y="420151"/>
                  <a:pt x="952500" y="534451"/>
                </a:cubicBezTo>
                <a:cubicBezTo>
                  <a:pt x="1206500" y="648751"/>
                  <a:pt x="1736725" y="556676"/>
                  <a:pt x="1924050" y="686851"/>
                </a:cubicBezTo>
                <a:cubicBezTo>
                  <a:pt x="1994297" y="735667"/>
                  <a:pt x="2033290" y="836275"/>
                  <a:pt x="2054591" y="942966"/>
                </a:cubicBezTo>
                <a:lnTo>
                  <a:pt x="2058995" y="972601"/>
                </a:lnTo>
                <a:lnTo>
                  <a:pt x="0" y="972601"/>
                </a:lnTo>
                <a:lnTo>
                  <a:pt x="0" y="61952"/>
                </a:lnTo>
                <a:lnTo>
                  <a:pt x="75605" y="42128"/>
                </a:lnTo>
                <a:cubicBezTo>
                  <a:pt x="172492" y="19804"/>
                  <a:pt x="261007" y="4735"/>
                  <a:pt x="333366" y="94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="" xmlns:a16="http://schemas.microsoft.com/office/drawing/2014/main" id="{05C21D6A-A628-2443-8075-ACD2B911C6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4338" y="481013"/>
            <a:ext cx="11368087" cy="587533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042BB51D-E7C1-3746-85E9-889CCB24F7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01383" y="2552298"/>
            <a:ext cx="8789234" cy="1220477"/>
          </a:xfrm>
        </p:spPr>
        <p:txBody>
          <a:bodyPr anchor="b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>
                <a:solidFill>
                  <a:schemeClr val="bg1"/>
                </a:solidFill>
                <a:latin typeface="+mj-lt"/>
                <a:ea typeface="Meiryo UI" panose="020B0604030504040204" pitchFamily="34" charset="-128"/>
              </a:defRPr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7E016467-0564-6D4C-BF17-F4FA3991C1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1383" y="3919840"/>
            <a:ext cx="8789234" cy="846381"/>
          </a:xfrm>
        </p:spPr>
        <p:txBody>
          <a:bodyPr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bg1"/>
                </a:solidFill>
                <a:latin typeface="+mn-lt"/>
                <a:ea typeface="Meiryo UI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 dirty="0"/>
              <a:t>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7689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FADF1099-92E5-4749-8E94-299FD6249EFD}"/>
              </a:ext>
            </a:extLst>
          </p:cNvPr>
          <p:cNvSpPr>
            <a:spLocks/>
          </p:cNvSpPr>
          <p:nvPr userDrawn="1"/>
        </p:nvSpPr>
        <p:spPr bwMode="auto">
          <a:xfrm>
            <a:off x="-1587" y="0"/>
            <a:ext cx="12193587" cy="2840682"/>
          </a:xfrm>
          <a:custGeom>
            <a:avLst/>
            <a:gdLst>
              <a:gd name="T0" fmla="*/ 0 w 3296"/>
              <a:gd name="T1" fmla="*/ 0 h 934"/>
              <a:gd name="T2" fmla="*/ 0 w 3296"/>
              <a:gd name="T3" fmla="*/ 775 h 934"/>
              <a:gd name="T4" fmla="*/ 973 w 3296"/>
              <a:gd name="T5" fmla="*/ 825 h 934"/>
              <a:gd name="T6" fmla="*/ 1957 w 3296"/>
              <a:gd name="T7" fmla="*/ 408 h 934"/>
              <a:gd name="T8" fmla="*/ 3032 w 3296"/>
              <a:gd name="T9" fmla="*/ 426 h 934"/>
              <a:gd name="T10" fmla="*/ 3296 w 3296"/>
              <a:gd name="T11" fmla="*/ 257 h 934"/>
              <a:gd name="T12" fmla="*/ 3296 w 3296"/>
              <a:gd name="T13" fmla="*/ 0 h 934"/>
              <a:gd name="T14" fmla="*/ 0 w 3296"/>
              <a:gd name="T15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96" h="934">
                <a:moveTo>
                  <a:pt x="0" y="0"/>
                </a:moveTo>
                <a:cubicBezTo>
                  <a:pt x="0" y="775"/>
                  <a:pt x="0" y="775"/>
                  <a:pt x="0" y="775"/>
                </a:cubicBezTo>
                <a:cubicBezTo>
                  <a:pt x="302" y="913"/>
                  <a:pt x="658" y="934"/>
                  <a:pt x="973" y="825"/>
                </a:cubicBezTo>
                <a:cubicBezTo>
                  <a:pt x="1311" y="708"/>
                  <a:pt x="1602" y="453"/>
                  <a:pt x="1957" y="408"/>
                </a:cubicBezTo>
                <a:cubicBezTo>
                  <a:pt x="2315" y="363"/>
                  <a:pt x="2690" y="541"/>
                  <a:pt x="3032" y="426"/>
                </a:cubicBezTo>
                <a:cubicBezTo>
                  <a:pt x="3132" y="393"/>
                  <a:pt x="3223" y="334"/>
                  <a:pt x="3296" y="257"/>
                </a:cubicBezTo>
                <a:cubicBezTo>
                  <a:pt x="3296" y="0"/>
                  <a:pt x="3296" y="0"/>
                  <a:pt x="3296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  <a:alpha val="90000"/>
                </a:schemeClr>
              </a:gs>
            </a:gsLst>
            <a:lin ang="30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58940EE-A100-A74F-A549-CAD4DFFD1738}"/>
              </a:ext>
            </a:extLst>
          </p:cNvPr>
          <p:cNvSpPr/>
          <p:nvPr userDrawn="1"/>
        </p:nvSpPr>
        <p:spPr>
          <a:xfrm>
            <a:off x="413825" y="483781"/>
            <a:ext cx="11364350" cy="58904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51E21C1-74BE-0348-B8AE-3174A9AA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583800"/>
          </a:xfrm>
        </p:spPr>
        <p:txBody>
          <a:bodyPr lIns="91440" rIns="9144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85852ED6-B7AC-5148-BC43-09B76E856F9F}"/>
              </a:ext>
            </a:extLst>
          </p:cNvPr>
          <p:cNvCxnSpPr/>
          <p:nvPr userDrawn="1"/>
        </p:nvCxnSpPr>
        <p:spPr>
          <a:xfrm>
            <a:off x="838200" y="1264837"/>
            <a:ext cx="10524344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0776AF7-97C9-4365-B2B5-E20C6BB04B4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265238"/>
            <a:ext cx="10524344" cy="4911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5148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FADF1099-92E5-4749-8E94-299FD6249EFD}"/>
              </a:ext>
            </a:extLst>
          </p:cNvPr>
          <p:cNvSpPr>
            <a:spLocks/>
          </p:cNvSpPr>
          <p:nvPr userDrawn="1"/>
        </p:nvSpPr>
        <p:spPr bwMode="auto">
          <a:xfrm>
            <a:off x="-1587" y="0"/>
            <a:ext cx="12193587" cy="2840682"/>
          </a:xfrm>
          <a:custGeom>
            <a:avLst/>
            <a:gdLst>
              <a:gd name="T0" fmla="*/ 0 w 3296"/>
              <a:gd name="T1" fmla="*/ 0 h 934"/>
              <a:gd name="T2" fmla="*/ 0 w 3296"/>
              <a:gd name="T3" fmla="*/ 775 h 934"/>
              <a:gd name="T4" fmla="*/ 973 w 3296"/>
              <a:gd name="T5" fmla="*/ 825 h 934"/>
              <a:gd name="T6" fmla="*/ 1957 w 3296"/>
              <a:gd name="T7" fmla="*/ 408 h 934"/>
              <a:gd name="T8" fmla="*/ 3032 w 3296"/>
              <a:gd name="T9" fmla="*/ 426 h 934"/>
              <a:gd name="T10" fmla="*/ 3296 w 3296"/>
              <a:gd name="T11" fmla="*/ 257 h 934"/>
              <a:gd name="T12" fmla="*/ 3296 w 3296"/>
              <a:gd name="T13" fmla="*/ 0 h 934"/>
              <a:gd name="T14" fmla="*/ 0 w 3296"/>
              <a:gd name="T15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96" h="934">
                <a:moveTo>
                  <a:pt x="0" y="0"/>
                </a:moveTo>
                <a:cubicBezTo>
                  <a:pt x="0" y="775"/>
                  <a:pt x="0" y="775"/>
                  <a:pt x="0" y="775"/>
                </a:cubicBezTo>
                <a:cubicBezTo>
                  <a:pt x="302" y="913"/>
                  <a:pt x="658" y="934"/>
                  <a:pt x="973" y="825"/>
                </a:cubicBezTo>
                <a:cubicBezTo>
                  <a:pt x="1311" y="708"/>
                  <a:pt x="1602" y="453"/>
                  <a:pt x="1957" y="408"/>
                </a:cubicBezTo>
                <a:cubicBezTo>
                  <a:pt x="2315" y="363"/>
                  <a:pt x="2690" y="541"/>
                  <a:pt x="3032" y="426"/>
                </a:cubicBezTo>
                <a:cubicBezTo>
                  <a:pt x="3132" y="393"/>
                  <a:pt x="3223" y="334"/>
                  <a:pt x="3296" y="257"/>
                </a:cubicBezTo>
                <a:cubicBezTo>
                  <a:pt x="3296" y="0"/>
                  <a:pt x="3296" y="0"/>
                  <a:pt x="3296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  <a:alpha val="90000"/>
                </a:schemeClr>
              </a:gs>
            </a:gsLst>
            <a:lin ang="30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3168214-BA64-4247-995E-0238E9E404F7}"/>
              </a:ext>
            </a:extLst>
          </p:cNvPr>
          <p:cNvSpPr/>
          <p:nvPr userDrawn="1"/>
        </p:nvSpPr>
        <p:spPr>
          <a:xfrm>
            <a:off x="413824" y="483781"/>
            <a:ext cx="5682176" cy="58904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8745AAA3-09E3-4504-B3FD-611C81F416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55634" y="37553"/>
            <a:ext cx="5536366" cy="6820447"/>
          </a:xfrm>
          <a:custGeom>
            <a:avLst/>
            <a:gdLst>
              <a:gd name="connsiteX0" fmla="*/ 4141175 w 5285281"/>
              <a:gd name="connsiteY0" fmla="*/ 950 h 6525434"/>
              <a:gd name="connsiteX1" fmla="*/ 5222879 w 5285281"/>
              <a:gd name="connsiteY1" fmla="*/ 82101 h 6525434"/>
              <a:gd name="connsiteX2" fmla="*/ 5285281 w 5285281"/>
              <a:gd name="connsiteY2" fmla="*/ 86253 h 6525434"/>
              <a:gd name="connsiteX3" fmla="*/ 5285281 w 5285281"/>
              <a:gd name="connsiteY3" fmla="*/ 6525434 h 6525434"/>
              <a:gd name="connsiteX4" fmla="*/ 338864 w 5285281"/>
              <a:gd name="connsiteY4" fmla="*/ 6525434 h 6525434"/>
              <a:gd name="connsiteX5" fmla="*/ 355504 w 5285281"/>
              <a:gd name="connsiteY5" fmla="*/ 6284640 h 6525434"/>
              <a:gd name="connsiteX6" fmla="*/ 122536 w 5285281"/>
              <a:gd name="connsiteY6" fmla="*/ 5603772 h 6525434"/>
              <a:gd name="connsiteX7" fmla="*/ 197419 w 5285281"/>
              <a:gd name="connsiteY7" fmla="*/ 4013697 h 6525434"/>
              <a:gd name="connsiteX8" fmla="*/ 1395542 w 5285281"/>
              <a:gd name="connsiteY8" fmla="*/ 2963334 h 6525434"/>
              <a:gd name="connsiteX9" fmla="*/ 2431419 w 5285281"/>
              <a:gd name="connsiteY9" fmla="*/ 2618748 h 6525434"/>
              <a:gd name="connsiteX10" fmla="*/ 2868234 w 5285281"/>
              <a:gd name="connsiteY10" fmla="*/ 1805029 h 6525434"/>
              <a:gd name="connsiteX11" fmla="*/ 2780871 w 5285281"/>
              <a:gd name="connsiteY11" fmla="*/ 941489 h 6525434"/>
              <a:gd name="connsiteX12" fmla="*/ 3783467 w 5285281"/>
              <a:gd name="connsiteY12" fmla="*/ 36433 h 6525434"/>
              <a:gd name="connsiteX13" fmla="*/ 4141175 w 5285281"/>
              <a:gd name="connsiteY13" fmla="*/ 950 h 6525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85281" h="6525434">
                <a:moveTo>
                  <a:pt x="4141175" y="950"/>
                </a:moveTo>
                <a:cubicBezTo>
                  <a:pt x="4500573" y="-8197"/>
                  <a:pt x="4864065" y="50964"/>
                  <a:pt x="5222879" y="82101"/>
                </a:cubicBezTo>
                <a:cubicBezTo>
                  <a:pt x="5243679" y="82101"/>
                  <a:pt x="5264481" y="82101"/>
                  <a:pt x="5285281" y="86253"/>
                </a:cubicBezTo>
                <a:lnTo>
                  <a:pt x="5285281" y="6525434"/>
                </a:lnTo>
                <a:cubicBezTo>
                  <a:pt x="5285281" y="6525434"/>
                  <a:pt x="5285281" y="6525434"/>
                  <a:pt x="338864" y="6525434"/>
                </a:cubicBezTo>
                <a:cubicBezTo>
                  <a:pt x="355504" y="6446553"/>
                  <a:pt x="363825" y="6363521"/>
                  <a:pt x="355504" y="6284640"/>
                </a:cubicBezTo>
                <a:cubicBezTo>
                  <a:pt x="330543" y="6043845"/>
                  <a:pt x="205739" y="5827960"/>
                  <a:pt x="122536" y="5603772"/>
                </a:cubicBezTo>
                <a:cubicBezTo>
                  <a:pt x="-64671" y="5093121"/>
                  <a:pt x="-35550" y="4503589"/>
                  <a:pt x="197419" y="4013697"/>
                </a:cubicBezTo>
                <a:cubicBezTo>
                  <a:pt x="434547" y="3523804"/>
                  <a:pt x="875523" y="3137703"/>
                  <a:pt x="1395542" y="2963334"/>
                </a:cubicBezTo>
                <a:cubicBezTo>
                  <a:pt x="1740834" y="2851240"/>
                  <a:pt x="2127728" y="2822178"/>
                  <a:pt x="2431419" y="2618748"/>
                </a:cubicBezTo>
                <a:cubicBezTo>
                  <a:pt x="2693508" y="2436077"/>
                  <a:pt x="2864074" y="2124704"/>
                  <a:pt x="2868234" y="1805029"/>
                </a:cubicBezTo>
                <a:cubicBezTo>
                  <a:pt x="2872395" y="1514414"/>
                  <a:pt x="2747590" y="1232103"/>
                  <a:pt x="2780871" y="941489"/>
                </a:cubicBezTo>
                <a:cubicBezTo>
                  <a:pt x="2834953" y="464051"/>
                  <a:pt x="3309210" y="127769"/>
                  <a:pt x="3783467" y="36433"/>
                </a:cubicBezTo>
                <a:cubicBezTo>
                  <a:pt x="3902031" y="14637"/>
                  <a:pt x="4021376" y="3999"/>
                  <a:pt x="4141175" y="95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3703B7C-2DC4-C14C-A9CA-F1D21E7FC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4791637" cy="583800"/>
          </a:xfrm>
        </p:spPr>
        <p:txBody>
          <a:bodyPr lIns="91440" rIns="9144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AD28B953-BDF8-6C47-ADCD-D3EAF78963C3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64837"/>
            <a:ext cx="4791636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4B0C521-A2C1-48E6-B26C-DFF1B4FD422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38200" y="1265238"/>
            <a:ext cx="4791637" cy="4911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54854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8">
            <a:extLst>
              <a:ext uri="{FF2B5EF4-FFF2-40B4-BE49-F238E27FC236}">
                <a16:creationId xmlns="" xmlns:a16="http://schemas.microsoft.com/office/drawing/2014/main" id="{94B2908E-04B3-4B40-8DDD-1667E3F93DAE}"/>
              </a:ext>
            </a:extLst>
          </p:cNvPr>
          <p:cNvSpPr/>
          <p:nvPr userDrawn="1"/>
        </p:nvSpPr>
        <p:spPr>
          <a:xfrm rot="10800000">
            <a:off x="0" y="4362449"/>
            <a:ext cx="12192000" cy="2495550"/>
          </a:xfrm>
          <a:custGeom>
            <a:avLst/>
            <a:gdLst>
              <a:gd name="connsiteX0" fmla="*/ 0 w 12192000"/>
              <a:gd name="connsiteY0" fmla="*/ 0 h 2539624"/>
              <a:gd name="connsiteX1" fmla="*/ 12192000 w 12192000"/>
              <a:gd name="connsiteY1" fmla="*/ 0 h 2539624"/>
              <a:gd name="connsiteX2" fmla="*/ 12192000 w 12192000"/>
              <a:gd name="connsiteY2" fmla="*/ 1784674 h 2539624"/>
              <a:gd name="connsiteX3" fmla="*/ 12052232 w 12192000"/>
              <a:gd name="connsiteY3" fmla="*/ 1825247 h 2539624"/>
              <a:gd name="connsiteX4" fmla="*/ 10344150 w 12192000"/>
              <a:gd name="connsiteY4" fmla="*/ 2133600 h 2539624"/>
              <a:gd name="connsiteX5" fmla="*/ 7181850 w 12192000"/>
              <a:gd name="connsiteY5" fmla="*/ 1809750 h 2539624"/>
              <a:gd name="connsiteX6" fmla="*/ 2724150 w 12192000"/>
              <a:gd name="connsiteY6" fmla="*/ 2533650 h 2539624"/>
              <a:gd name="connsiteX7" fmla="*/ 64443 w 12192000"/>
              <a:gd name="connsiteY7" fmla="*/ 1610320 h 2539624"/>
              <a:gd name="connsiteX8" fmla="*/ 0 w 12192000"/>
              <a:gd name="connsiteY8" fmla="*/ 1575868 h 2539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539624">
                <a:moveTo>
                  <a:pt x="0" y="0"/>
                </a:moveTo>
                <a:lnTo>
                  <a:pt x="12192000" y="0"/>
                </a:lnTo>
                <a:lnTo>
                  <a:pt x="12192000" y="1784674"/>
                </a:lnTo>
                <a:lnTo>
                  <a:pt x="12052232" y="1825247"/>
                </a:lnTo>
                <a:cubicBezTo>
                  <a:pt x="11558836" y="1963688"/>
                  <a:pt x="10923588" y="2113756"/>
                  <a:pt x="10344150" y="2133600"/>
                </a:cubicBezTo>
                <a:cubicBezTo>
                  <a:pt x="9417050" y="2165350"/>
                  <a:pt x="8451850" y="1743075"/>
                  <a:pt x="7181850" y="1809750"/>
                </a:cubicBezTo>
                <a:cubicBezTo>
                  <a:pt x="5911850" y="1876425"/>
                  <a:pt x="3997325" y="2613025"/>
                  <a:pt x="2724150" y="2533650"/>
                </a:cubicBezTo>
                <a:cubicBezTo>
                  <a:pt x="1769269" y="2474119"/>
                  <a:pt x="728663" y="1962746"/>
                  <a:pt x="64443" y="1610320"/>
                </a:cubicBezTo>
                <a:lnTo>
                  <a:pt x="0" y="1575868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  <a:alpha val="9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58940EE-A100-A74F-A549-CAD4DFFD1738}"/>
              </a:ext>
            </a:extLst>
          </p:cNvPr>
          <p:cNvSpPr/>
          <p:nvPr userDrawn="1"/>
        </p:nvSpPr>
        <p:spPr>
          <a:xfrm>
            <a:off x="838822" y="1721223"/>
            <a:ext cx="4857421" cy="46529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525A7DB0-14F0-B341-AEBA-0DC92D001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197" y="2038570"/>
            <a:ext cx="4086146" cy="703135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1800" b="1" i="0" cap="all" spc="150" baseline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9D42B85-1179-7D46-AE33-2B64EEFC44B2}"/>
              </a:ext>
            </a:extLst>
          </p:cNvPr>
          <p:cNvSpPr/>
          <p:nvPr userDrawn="1"/>
        </p:nvSpPr>
        <p:spPr>
          <a:xfrm>
            <a:off x="6495759" y="1721223"/>
            <a:ext cx="4858040" cy="46529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="" xmlns:a16="http://schemas.microsoft.com/office/drawing/2014/main" id="{2197AEE6-BBEC-494F-985F-3855AE4B14B5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854754" y="2038570"/>
            <a:ext cx="4086666" cy="703135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1800" b="1" i="0" cap="all" spc="150" baseline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7" name="Title 1">
            <a:extLst>
              <a:ext uri="{FF2B5EF4-FFF2-40B4-BE49-F238E27FC236}">
                <a16:creationId xmlns="" xmlns:a16="http://schemas.microsoft.com/office/drawing/2014/main" id="{C2E270DF-A15A-D547-8882-6E5797B22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583800"/>
          </a:xfrm>
        </p:spPr>
        <p:txBody>
          <a:bodyPr lIns="91440" rIns="9144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79B3613A-9294-EA43-9505-F156E86E6E10}"/>
              </a:ext>
            </a:extLst>
          </p:cNvPr>
          <p:cNvCxnSpPr/>
          <p:nvPr userDrawn="1"/>
        </p:nvCxnSpPr>
        <p:spPr>
          <a:xfrm>
            <a:off x="838200" y="1264837"/>
            <a:ext cx="10524344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42E4B45-6E8A-44C6-9117-DF2BA981288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195" y="2885581"/>
            <a:ext cx="4086147" cy="31024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="" xmlns:a16="http://schemas.microsoft.com/office/drawing/2014/main" id="{2B29B9FA-7273-4615-BD56-12D6427D02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61067" y="2885581"/>
            <a:ext cx="4086667" cy="31024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093508-506F-4731-B6DA-F6E8F8B0955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6A8E3A-8DBF-0542-BC99-444DCA0CC2C2}" type="datetimeFigureOut">
              <a:rPr lang="en-US" smtClean="0"/>
              <a:pPr/>
              <a:t>10/22/2024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00CFF9F-3D1C-430B-BECE-49D87C7AE9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CD95F5F-990E-4917-82C6-FBFD4547AFB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693002F-D6EA-CF48-8F44-2316036B2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4033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6">
            <a:extLst>
              <a:ext uri="{FF2B5EF4-FFF2-40B4-BE49-F238E27FC236}">
                <a16:creationId xmlns="" xmlns:a16="http://schemas.microsoft.com/office/drawing/2014/main" id="{E0728D6F-9DC1-CD49-A2D6-834724E8AF3F}"/>
              </a:ext>
            </a:extLst>
          </p:cNvPr>
          <p:cNvSpPr/>
          <p:nvPr userDrawn="1"/>
        </p:nvSpPr>
        <p:spPr>
          <a:xfrm>
            <a:off x="0" y="0"/>
            <a:ext cx="12181097" cy="4981942"/>
          </a:xfrm>
          <a:custGeom>
            <a:avLst/>
            <a:gdLst>
              <a:gd name="connsiteX0" fmla="*/ 0 w 2412595"/>
              <a:gd name="connsiteY0" fmla="*/ 0 h 1044036"/>
              <a:gd name="connsiteX1" fmla="*/ 2412595 w 2412595"/>
              <a:gd name="connsiteY1" fmla="*/ 0 h 1044036"/>
              <a:gd name="connsiteX2" fmla="*/ 2328863 w 2412595"/>
              <a:gd name="connsiteY2" fmla="*/ 69540 h 1044036"/>
              <a:gd name="connsiteX3" fmla="*/ 2000250 w 2412595"/>
              <a:gd name="connsiteY3" fmla="*/ 285750 h 1044036"/>
              <a:gd name="connsiteX4" fmla="*/ 1162050 w 2412595"/>
              <a:gd name="connsiteY4" fmla="*/ 400050 h 1044036"/>
              <a:gd name="connsiteX5" fmla="*/ 552450 w 2412595"/>
              <a:gd name="connsiteY5" fmla="*/ 952500 h 1044036"/>
              <a:gd name="connsiteX6" fmla="*/ 107640 w 2412595"/>
              <a:gd name="connsiteY6" fmla="*/ 1035825 h 1044036"/>
              <a:gd name="connsiteX7" fmla="*/ 0 w 2412595"/>
              <a:gd name="connsiteY7" fmla="*/ 1044036 h 1044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2595" h="1044036">
                <a:moveTo>
                  <a:pt x="0" y="0"/>
                </a:moveTo>
                <a:lnTo>
                  <a:pt x="2412595" y="0"/>
                </a:lnTo>
                <a:lnTo>
                  <a:pt x="2328863" y="69540"/>
                </a:lnTo>
                <a:cubicBezTo>
                  <a:pt x="2215753" y="160139"/>
                  <a:pt x="2095500" y="245269"/>
                  <a:pt x="2000250" y="285750"/>
                </a:cubicBezTo>
                <a:cubicBezTo>
                  <a:pt x="1746250" y="393700"/>
                  <a:pt x="1403350" y="288925"/>
                  <a:pt x="1162050" y="400050"/>
                </a:cubicBezTo>
                <a:cubicBezTo>
                  <a:pt x="920750" y="511175"/>
                  <a:pt x="844550" y="841375"/>
                  <a:pt x="552450" y="952500"/>
                </a:cubicBezTo>
                <a:cubicBezTo>
                  <a:pt x="442913" y="994172"/>
                  <a:pt x="278904" y="1019770"/>
                  <a:pt x="107640" y="1035825"/>
                </a:cubicBezTo>
                <a:lnTo>
                  <a:pt x="0" y="10440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="" xmlns:a16="http://schemas.microsoft.com/office/drawing/2014/main" id="{2120EC90-BDC2-0E4B-9A3F-97CA90AA39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298096" cy="6858000"/>
          </a:xfrm>
          <a:custGeom>
            <a:avLst/>
            <a:gdLst>
              <a:gd name="connsiteX0" fmla="*/ 0 w 9298096"/>
              <a:gd name="connsiteY0" fmla="*/ 0 h 6858000"/>
              <a:gd name="connsiteX1" fmla="*/ 8705997 w 9298096"/>
              <a:gd name="connsiteY1" fmla="*/ 0 h 6858000"/>
              <a:gd name="connsiteX2" fmla="*/ 8676710 w 9298096"/>
              <a:gd name="connsiteY2" fmla="*/ 366601 h 6858000"/>
              <a:gd name="connsiteX3" fmla="*/ 9086747 w 9298096"/>
              <a:gd name="connsiteY3" fmla="*/ 1403199 h 6858000"/>
              <a:gd name="connsiteX4" fmla="*/ 9297958 w 9298096"/>
              <a:gd name="connsiteY4" fmla="*/ 2314162 h 6858000"/>
              <a:gd name="connsiteX5" fmla="*/ 9298096 w 9298096"/>
              <a:gd name="connsiteY5" fmla="*/ 2513013 h 6858000"/>
              <a:gd name="connsiteX6" fmla="*/ 6405563 w 9298096"/>
              <a:gd name="connsiteY6" fmla="*/ 2513013 h 6858000"/>
              <a:gd name="connsiteX7" fmla="*/ 6405563 w 9298096"/>
              <a:gd name="connsiteY7" fmla="*/ 5528005 h 6858000"/>
              <a:gd name="connsiteX8" fmla="*/ 6380081 w 9298096"/>
              <a:gd name="connsiteY8" fmla="*/ 5533593 h 6858000"/>
              <a:gd name="connsiteX9" fmla="*/ 5022973 w 9298096"/>
              <a:gd name="connsiteY9" fmla="*/ 5947798 h 6858000"/>
              <a:gd name="connsiteX10" fmla="*/ 4312498 w 9298096"/>
              <a:gd name="connsiteY10" fmla="*/ 6826871 h 6858000"/>
              <a:gd name="connsiteX11" fmla="*/ 4305141 w 9298096"/>
              <a:gd name="connsiteY11" fmla="*/ 6858000 h 6858000"/>
              <a:gd name="connsiteX12" fmla="*/ 0 w 9298096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98096" h="6858000">
                <a:moveTo>
                  <a:pt x="0" y="0"/>
                </a:moveTo>
                <a:cubicBezTo>
                  <a:pt x="0" y="0"/>
                  <a:pt x="0" y="0"/>
                  <a:pt x="8705997" y="0"/>
                </a:cubicBezTo>
                <a:cubicBezTo>
                  <a:pt x="8676710" y="120093"/>
                  <a:pt x="8662063" y="246508"/>
                  <a:pt x="8676710" y="366601"/>
                </a:cubicBezTo>
                <a:cubicBezTo>
                  <a:pt x="8720642" y="733203"/>
                  <a:pt x="8940304" y="1061881"/>
                  <a:pt x="9086747" y="1403199"/>
                </a:cubicBezTo>
                <a:cubicBezTo>
                  <a:pt x="9210308" y="1694743"/>
                  <a:pt x="9280326" y="2003174"/>
                  <a:pt x="9297958" y="2314162"/>
                </a:cubicBezTo>
                <a:lnTo>
                  <a:pt x="9298096" y="2513013"/>
                </a:lnTo>
                <a:lnTo>
                  <a:pt x="6405563" y="2513013"/>
                </a:lnTo>
                <a:lnTo>
                  <a:pt x="6405563" y="5528005"/>
                </a:lnTo>
                <a:lnTo>
                  <a:pt x="6380081" y="5533593"/>
                </a:lnTo>
                <a:cubicBezTo>
                  <a:pt x="5907118" y="5632552"/>
                  <a:pt x="5423859" y="5715512"/>
                  <a:pt x="5022973" y="5947798"/>
                </a:cubicBezTo>
                <a:cubicBezTo>
                  <a:pt x="4677003" y="6156381"/>
                  <a:pt x="4421644" y="6475183"/>
                  <a:pt x="4312498" y="6826871"/>
                </a:cubicBezTo>
                <a:lnTo>
                  <a:pt x="43051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F8985295-F0BC-9B4D-981C-D474C9EDECD0}"/>
              </a:ext>
            </a:extLst>
          </p:cNvPr>
          <p:cNvSpPr/>
          <p:nvPr userDrawn="1"/>
        </p:nvSpPr>
        <p:spPr>
          <a:xfrm>
            <a:off x="6405102" y="2512661"/>
            <a:ext cx="5284607" cy="43453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="" xmlns:a16="http://schemas.microsoft.com/office/drawing/2014/main" id="{5CB02C94-6046-2E46-BE22-98A994B16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67" y="2763704"/>
            <a:ext cx="4559075" cy="583800"/>
          </a:xfrm>
        </p:spPr>
        <p:txBody>
          <a:bodyPr lIns="91440" rIns="9144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E80620B5-CD54-A44A-A690-BB5E58FBDA77}"/>
              </a:ext>
            </a:extLst>
          </p:cNvPr>
          <p:cNvCxnSpPr>
            <a:cxnSpLocks/>
          </p:cNvCxnSpPr>
          <p:nvPr userDrawn="1"/>
        </p:nvCxnSpPr>
        <p:spPr>
          <a:xfrm>
            <a:off x="6767867" y="3347504"/>
            <a:ext cx="4443697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33D35FF-5668-47B8-A93C-30923509CC0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67513" y="3348038"/>
            <a:ext cx="4559074" cy="30083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11714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AC4EB4B-30F5-5541-B2A0-6BD04D010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A8E3A-8DBF-0542-BC99-444DCA0CC2C2}" type="datetimeFigureOut">
              <a:rPr lang="en-US" smtClean="0"/>
              <a:pPr/>
              <a:t>10/22/2024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2D97956-7D4F-5346-B8DD-3653B600E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D5AB29D-BA7D-E743-8CA0-6953FF72B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002F-D6EA-CF48-8F44-2316036B2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299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D9B7248-6025-0744-9C6E-BC6F9FDBD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84367D3-6495-C045-872D-F4C6CB656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5CC2195-E771-AB42-B5A7-7832D8F418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A8E3A-8DBF-0542-BC99-444DCA0CC2C2}" type="datetimeFigureOut">
              <a:rPr lang="en-US" smtClean="0"/>
              <a:pPr/>
              <a:t>10/22/2024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37F28BA-DFC0-3946-9FE9-DE388CB020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DDF77CB-EF35-DF4C-95FE-31419B6CA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6940" y="6492875"/>
            <a:ext cx="4168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3002F-D6EA-CF48-8F44-2316036B2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67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2" r:id="rId3"/>
    <p:sldLayoutId id="2147483687" r:id="rId4"/>
    <p:sldLayoutId id="2147483693" r:id="rId5"/>
    <p:sldLayoutId id="214748367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spc="150" baseline="0">
          <a:solidFill>
            <a:schemeClr val="accent1"/>
          </a:solidFill>
          <a:latin typeface="+mj-lt"/>
          <a:ea typeface="Meiryo UI" panose="020B0604030504040204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500" kern="1200" spc="1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500" kern="1200" spc="1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400" kern="1200" spc="1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400" kern="1200" spc="1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400" kern="1200" spc="1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lose up of a flowers">
            <a:extLst>
              <a:ext uri="{FF2B5EF4-FFF2-40B4-BE49-F238E27FC236}">
                <a16:creationId xmlns="" xmlns:a16="http://schemas.microsoft.com/office/drawing/2014/main" id="{5A8C014E-25AF-4B1A-85C4-1B34CBEC7EE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alphaModFix amt="3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4338" y="736270"/>
            <a:ext cx="11368087" cy="5875337"/>
          </a:xfrm>
          <a:solidFill>
            <a:schemeClr val="accent1">
              <a:lumMod val="60000"/>
              <a:lumOff val="40000"/>
            </a:schemeClr>
          </a:solidFill>
        </p:spPr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4A2D73A5-4430-0F47-84CE-C3324CEBA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1383" y="1331821"/>
            <a:ext cx="8789234" cy="1220477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Bernard MT Condensed" pitchFamily="18" charset="0"/>
              </a:rPr>
              <a:t>Artificial Intelligence</a:t>
            </a:r>
            <a:endParaRPr lang="en-US" sz="4000" dirty="0">
              <a:solidFill>
                <a:schemeClr val="tx1"/>
              </a:solidFill>
              <a:latin typeface="Bernard MT Condensed" pitchFamily="18" charset="0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="" xmlns:a16="http://schemas.microsoft.com/office/drawing/2014/main" id="{9107CE13-DFD5-424B-B4BF-ADF75F3976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ja-JP" altLang="en-US" dirty="0"/>
          </a:p>
        </p:txBody>
      </p:sp>
      <p:pic>
        <p:nvPicPr>
          <p:cNvPr id="1026" name="Picture 2" descr="C:\Users\K.C\AppData\Local\Microsoft\Windows\INetCache\IE\72R79RQN\board-1311166_960_72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494" y="190005"/>
            <a:ext cx="1913778" cy="1663442"/>
          </a:xfrm>
          <a:prstGeom prst="rect">
            <a:avLst/>
          </a:prstGeom>
          <a:noFill/>
        </p:spPr>
      </p:pic>
      <p:pic>
        <p:nvPicPr>
          <p:cNvPr id="1028" name="Picture 4" descr="C:\Users\K.C\AppData\Local\Microsoft\Windows\INetCache\IE\G8J1I6VP\technology-784046_960_720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1455" y="3754391"/>
            <a:ext cx="4096489" cy="2598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2165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eature-domains-of-ai-class9.pn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734784" y="1265238"/>
            <a:ext cx="8731956" cy="4911725"/>
          </a:xfrm>
        </p:spPr>
      </p:pic>
      <p:sp>
        <p:nvSpPr>
          <p:cNvPr id="1026" name="computr1"/>
          <p:cNvSpPr>
            <a:spLocks noEditPoints="1" noChangeArrowheads="1"/>
          </p:cNvSpPr>
          <p:nvPr/>
        </p:nvSpPr>
        <p:spPr bwMode="auto">
          <a:xfrm>
            <a:off x="8514608" y="1619250"/>
            <a:ext cx="1952132" cy="1040823"/>
          </a:xfrm>
          <a:custGeom>
            <a:avLst/>
            <a:gdLst>
              <a:gd name="T0" fmla="*/ 19535 w 21600"/>
              <a:gd name="T1" fmla="*/ 0 h 21600"/>
              <a:gd name="T2" fmla="*/ 10800 w 21600"/>
              <a:gd name="T3" fmla="*/ 0 h 21600"/>
              <a:gd name="T4" fmla="*/ 2065 w 21600"/>
              <a:gd name="T5" fmla="*/ 0 h 21600"/>
              <a:gd name="T6" fmla="*/ 0 w 21600"/>
              <a:gd name="T7" fmla="*/ 15388 h 21600"/>
              <a:gd name="T8" fmla="*/ 0 w 21600"/>
              <a:gd name="T9" fmla="*/ 21600 h 21600"/>
              <a:gd name="T10" fmla="*/ 10800 w 21600"/>
              <a:gd name="T11" fmla="*/ 21600 h 21600"/>
              <a:gd name="T12" fmla="*/ 21600 w 21600"/>
              <a:gd name="T13" fmla="*/ 21600 h 21600"/>
              <a:gd name="T14" fmla="*/ 21600 w 21600"/>
              <a:gd name="T15" fmla="*/ 15388 h 21600"/>
              <a:gd name="T16" fmla="*/ 19535 w 21600"/>
              <a:gd name="T17" fmla="*/ 13553 h 21600"/>
              <a:gd name="T18" fmla="*/ 2065 w 21600"/>
              <a:gd name="T19" fmla="*/ 13553 h 21600"/>
              <a:gd name="T20" fmla="*/ 2065 w 21600"/>
              <a:gd name="T21" fmla="*/ 6776 h 21600"/>
              <a:gd name="T22" fmla="*/ 19535 w 21600"/>
              <a:gd name="T23" fmla="*/ 6776 h 21600"/>
              <a:gd name="T24" fmla="*/ 0 w 21600"/>
              <a:gd name="T25" fmla="*/ 18494 h 21600"/>
              <a:gd name="T26" fmla="*/ 21600 w 21600"/>
              <a:gd name="T27" fmla="*/ 18494 h 21600"/>
              <a:gd name="T28" fmla="*/ 4923 w 21600"/>
              <a:gd name="T29" fmla="*/ 2541 h 21600"/>
              <a:gd name="T30" fmla="*/ 16756 w 21600"/>
              <a:gd name="T31" fmla="*/ 1115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21600" h="21600" extrusionOk="0">
                <a:moveTo>
                  <a:pt x="16994" y="15388"/>
                </a:moveTo>
                <a:lnTo>
                  <a:pt x="16994" y="13553"/>
                </a:lnTo>
                <a:lnTo>
                  <a:pt x="19535" y="13553"/>
                </a:lnTo>
                <a:lnTo>
                  <a:pt x="19535" y="10729"/>
                </a:lnTo>
                <a:lnTo>
                  <a:pt x="19535" y="6776"/>
                </a:lnTo>
                <a:lnTo>
                  <a:pt x="19535" y="0"/>
                </a:lnTo>
                <a:lnTo>
                  <a:pt x="10800" y="0"/>
                </a:lnTo>
                <a:lnTo>
                  <a:pt x="2065" y="0"/>
                </a:lnTo>
                <a:lnTo>
                  <a:pt x="2065" y="6776"/>
                </a:lnTo>
                <a:lnTo>
                  <a:pt x="2065" y="10729"/>
                </a:lnTo>
                <a:lnTo>
                  <a:pt x="2065" y="13553"/>
                </a:lnTo>
                <a:lnTo>
                  <a:pt x="4606" y="13553"/>
                </a:lnTo>
                <a:lnTo>
                  <a:pt x="4606" y="15388"/>
                </a:lnTo>
                <a:lnTo>
                  <a:pt x="0" y="15388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5388"/>
                </a:lnTo>
                <a:lnTo>
                  <a:pt x="16994" y="15388"/>
                </a:lnTo>
                <a:close/>
              </a:path>
              <a:path w="21600" h="21600" extrusionOk="0">
                <a:moveTo>
                  <a:pt x="4606" y="15388"/>
                </a:moveTo>
                <a:lnTo>
                  <a:pt x="4606" y="13553"/>
                </a:lnTo>
                <a:lnTo>
                  <a:pt x="16994" y="13553"/>
                </a:lnTo>
                <a:lnTo>
                  <a:pt x="16994" y="15388"/>
                </a:lnTo>
                <a:lnTo>
                  <a:pt x="4606" y="15388"/>
                </a:lnTo>
              </a:path>
              <a:path w="21600" h="21600" extrusionOk="0">
                <a:moveTo>
                  <a:pt x="4606" y="11294"/>
                </a:moveTo>
                <a:lnTo>
                  <a:pt x="4606" y="2259"/>
                </a:lnTo>
                <a:lnTo>
                  <a:pt x="16994" y="2259"/>
                </a:lnTo>
                <a:lnTo>
                  <a:pt x="16994" y="11294"/>
                </a:lnTo>
                <a:lnTo>
                  <a:pt x="4606" y="11294"/>
                </a:lnTo>
                <a:moveTo>
                  <a:pt x="13976" y="17082"/>
                </a:moveTo>
                <a:lnTo>
                  <a:pt x="13976" y="16376"/>
                </a:lnTo>
                <a:lnTo>
                  <a:pt x="20171" y="16376"/>
                </a:lnTo>
                <a:lnTo>
                  <a:pt x="20171" y="17082"/>
                </a:lnTo>
                <a:lnTo>
                  <a:pt x="13976" y="17082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hat-is-data-science-infographic__2_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rcRect b="42201"/>
          <a:stretch>
            <a:fillRect/>
          </a:stretch>
        </p:blipFill>
        <p:spPr>
          <a:xfrm>
            <a:off x="629391" y="90380"/>
            <a:ext cx="10438411" cy="59660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xxZvmfVsAACFJ8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91886" y="508739"/>
            <a:ext cx="10961914" cy="6168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60c12a6e084dab67d440a268_VuZKpISJC3C5ZjJ-jKPCFCDu5xiJJ595iCYtMGJguD6R6K5IDWBYm0tbMsBZwViACf73_AZrk9tAjVXemVNM-_ypZILqzf-7mRDS0x_4Nrr9DfIHv02-lD8qJCCNmWic4jaF63sO.pn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22514" y="-58960"/>
            <a:ext cx="11257808" cy="67210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>
            <a:extLst>
              <a:ext uri="{FF2B5EF4-FFF2-40B4-BE49-F238E27FC236}">
                <a16:creationId xmlns="" xmlns:a16="http://schemas.microsoft.com/office/drawing/2014/main" id="{F451EBE7-64A3-7E40-8C33-3C01E8EBABD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67868" y="3347504"/>
            <a:ext cx="4559075" cy="300884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This type of software comprises of a camera and software which together identify repetitive patterns and establish connections between the patterns stored in the database and the perceived patterns.</a:t>
            </a:r>
          </a:p>
          <a:p>
            <a:pPr>
              <a:buNone/>
            </a:pPr>
            <a:r>
              <a:rPr lang="en-US" dirty="0" smtClean="0"/>
              <a:t>E.G: FACIAL RECOGNITION SOFTWARE, VOICE RECOGNITION AND FINGERPRINT IDENTIFICATION.</a:t>
            </a:r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="" xmlns:a16="http://schemas.microsoft.com/office/drawing/2014/main" id="{010FB232-4CB4-C34D-A688-C51B6E7CD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PATTERN RECOGNITION</a:t>
            </a:r>
            <a:endParaRPr lang="en-US" dirty="0"/>
          </a:p>
        </p:txBody>
      </p:sp>
      <p:pic>
        <p:nvPicPr>
          <p:cNvPr id="7" name="Picture Placeholder 6" descr="Pattern-Recognition.jpg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069" r="12069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392002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Face-detection-1000x617-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l="8174" r="8174"/>
          <a:stretch>
            <a:fillRect/>
          </a:stretch>
        </p:blipFill>
        <p:spPr>
          <a:xfrm>
            <a:off x="0" y="0"/>
            <a:ext cx="114003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hat-is-natural-language-process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44" y="0"/>
            <a:ext cx="1081842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CHATBOTS</a:t>
            </a:r>
            <a:endParaRPr lang="en-US" dirty="0"/>
          </a:p>
        </p:txBody>
      </p:sp>
      <p:pic>
        <p:nvPicPr>
          <p:cNvPr id="7" name="Content Placeholder 6" descr="AI-Chatbots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189037" y="1265238"/>
            <a:ext cx="9823450" cy="4911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AUTOCOMPLETE IN SEARCH ENGINES</a:t>
            </a:r>
            <a:endParaRPr lang="en-US" dirty="0"/>
          </a:p>
        </p:txBody>
      </p:sp>
      <p:pic>
        <p:nvPicPr>
          <p:cNvPr id="6" name="Content Placeholder 5" descr="best_1661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807441" y="1265238"/>
            <a:ext cx="6586643" cy="4911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Online-Advertising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041354" y="681037"/>
            <a:ext cx="8118816" cy="4911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="" xmlns:a16="http://schemas.microsoft.com/office/drawing/2014/main" id="{010FB232-4CB4-C34D-A688-C51B6E7CD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ARTIFICIAL INTELLIGENCE</a:t>
            </a:r>
            <a:endParaRPr lang="en-US" dirty="0"/>
          </a:p>
        </p:txBody>
      </p:sp>
      <p:pic>
        <p:nvPicPr>
          <p:cNvPr id="5" name="Picture 4" descr="What-Is-AI-or-Artificial-Intellig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84" y="308759"/>
            <a:ext cx="1125533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823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argeted-ad-v2-1200x600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189037" y="1265238"/>
            <a:ext cx="9823450" cy="4911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s.jfif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838200" y="1264837"/>
            <a:ext cx="10450937" cy="34615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bots-in-Surge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327" y="609600"/>
            <a:ext cx="7724775" cy="3810000"/>
          </a:xfrm>
          <a:prstGeom prst="rect">
            <a:avLst/>
          </a:prstGeom>
        </p:spPr>
      </p:pic>
      <p:pic>
        <p:nvPicPr>
          <p:cNvPr id="3" name="Picture 2" descr="robotic-surger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47140"/>
            <a:ext cx="11277600" cy="50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pplications-of-Artificial-Intelligence-PowerPoint-Template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96203" y="681038"/>
            <a:ext cx="10858487" cy="5495926"/>
          </a:xfrm>
        </p:spPr>
      </p:pic>
      <p:sp>
        <p:nvSpPr>
          <p:cNvPr id="5" name="Rectangle 4"/>
          <p:cNvSpPr/>
          <p:nvPr/>
        </p:nvSpPr>
        <p:spPr>
          <a:xfrm>
            <a:off x="1033153" y="1793174"/>
            <a:ext cx="6685808" cy="380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5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838200" y="522515"/>
            <a:ext cx="10525125" cy="55814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605842965346-Artificial+narrow+intelligence+vs+artificial+general+intelligence.pn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415637" y="491032"/>
            <a:ext cx="11257807" cy="58741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ntitled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985652" y="681037"/>
            <a:ext cx="10545288" cy="54959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01_4 Types of AI-300.pn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838200" y="78012"/>
            <a:ext cx="10515599" cy="72795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KrH8yNX0AMd0TG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285189" y="522514"/>
            <a:ext cx="6745155" cy="56544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utonomous-car-Waymo-and-its-instrumentation-system.pn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080655" y="681037"/>
            <a:ext cx="10273145" cy="58860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11176810_win32">
  <a:themeElements>
    <a:clrScheme name="Japan 1">
      <a:dk1>
        <a:srgbClr val="000000"/>
      </a:dk1>
      <a:lt1>
        <a:srgbClr val="FFFFFF"/>
      </a:lt1>
      <a:dk2>
        <a:srgbClr val="073A4B"/>
      </a:dk2>
      <a:lt2>
        <a:srgbClr val="E7E6E6"/>
      </a:lt2>
      <a:accent1>
        <a:srgbClr val="EE476E"/>
      </a:accent1>
      <a:accent2>
        <a:srgbClr val="E3B95A"/>
      </a:accent2>
      <a:accent3>
        <a:srgbClr val="07D69F"/>
      </a:accent3>
      <a:accent4>
        <a:srgbClr val="118AB1"/>
      </a:accent4>
      <a:accent5>
        <a:srgbClr val="073A4B"/>
      </a:accent5>
      <a:accent6>
        <a:srgbClr val="E7ECF2"/>
      </a:accent6>
      <a:hlink>
        <a:srgbClr val="E7456B"/>
      </a:hlink>
      <a:folHlink>
        <a:srgbClr val="F0C55F"/>
      </a:folHlink>
    </a:clrScheme>
    <a:fontScheme name="Japanese Template">
      <a:majorFont>
        <a:latin typeface="Meiryo UI"/>
        <a:ea typeface=""/>
        <a:cs typeface=""/>
      </a:majorFont>
      <a:minorFont>
        <a:latin typeface="Meiryo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2" id="{1ED9C639-84DE-47D6-9311-DE22D096325C}" vid="{8897FD28-C2C5-4A9F-A28F-BC63F57A39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tf11176810_win32</Template>
  <TotalTime>0</TotalTime>
  <Words>53</Words>
  <Application>Microsoft Office PowerPoint</Application>
  <PresentationFormat>Custom</PresentationFormat>
  <Paragraphs>7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tf11176810_win32</vt:lpstr>
      <vt:lpstr>Artificial Intelligence</vt:lpstr>
      <vt:lpstr>ARTIFICIAL INTELLIGENCE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PATTERN RECOGNITION</vt:lpstr>
      <vt:lpstr>Slide 15</vt:lpstr>
      <vt:lpstr>Slide 16</vt:lpstr>
      <vt:lpstr>CHATBOTS</vt:lpstr>
      <vt:lpstr>AUTOCOMPLETE IN SEARCH ENGINES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2023-01-19T04:27:40Z</dcterms:created>
  <dcterms:modified xsi:type="dcterms:W3CDTF">2024-10-22T04:59:48Z</dcterms:modified>
</cp:coreProperties>
</file>